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760" y="317700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575000" y="315828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1004400" y="1021680"/>
            <a:ext cx="7136280" cy="152640"/>
            <a:chOff x="1004400" y="1021680"/>
            <a:chExt cx="7136280" cy="152640"/>
          </a:xfrm>
        </p:grpSpPr>
        <p:sp>
          <p:nvSpPr>
            <p:cNvPr id="3" name="CustomShape 4"/>
            <p:cNvSpPr/>
            <p:nvPr/>
          </p:nvSpPr>
          <p:spPr>
            <a:xfrm rot="10800000">
              <a:off x="1004400" y="102168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1004400" y="117396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1004040" y="3969000"/>
            <a:ext cx="7136280" cy="153000"/>
            <a:chOff x="1004040" y="3969000"/>
            <a:chExt cx="7136280" cy="153000"/>
          </a:xfrm>
        </p:grpSpPr>
        <p:sp>
          <p:nvSpPr>
            <p:cNvPr id="6" name="CustomShape 7"/>
            <p:cNvSpPr/>
            <p:nvPr/>
          </p:nvSpPr>
          <p:spPr>
            <a:xfrm>
              <a:off x="1004040" y="412164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04040" y="39690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A8755BD-7BBD-435A-B0B9-323A7E28117D}" type="slidenum">
              <a:rPr b="0" lang="en-US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tIns="91440" bIns="91440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CC0482A-639F-4D69-8D71-BBBB41FDB926}" type="slidenum">
              <a:rPr b="0" lang="en-US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lmgtfy.com/?q=OOP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lmgtfy.com/?q=class+in+oop" TargetMode="External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04040" y="1751760"/>
            <a:ext cx="7136280" cy="1022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Object Oriented Programing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2137320" y="2850120"/>
            <a:ext cx="487008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tiennm@sphinx-software.com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Definitions.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	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58560" y="127980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What is OOP?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0" lang="en-US" sz="1100" spc="-1" strike="noStrike" u="sng">
                <a:solidFill>
                  <a:srgbClr val="ce93d8"/>
                </a:solidFill>
                <a:uFillTx/>
                <a:latin typeface="Arial"/>
                <a:ea typeface="Arial"/>
                <a:hlinkClick r:id="rId1"/>
              </a:rPr>
              <a:t>Object-oriented programming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What is an Object?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Google Shape;74;p14" descr=""/>
          <p:cNvPicPr/>
          <p:nvPr/>
        </p:nvPicPr>
        <p:blipFill>
          <a:blip r:embed="rId2"/>
          <a:stretch/>
        </p:blipFill>
        <p:spPr>
          <a:xfrm>
            <a:off x="909720" y="2853720"/>
            <a:ext cx="2006280" cy="18496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5812200" y="2554920"/>
            <a:ext cx="14310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The answer is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5812200" y="2916360"/>
            <a:ext cx="30175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It depends on something called: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4" name="Google Shape;77;p14" descr=""/>
          <p:cNvPicPr/>
          <p:nvPr/>
        </p:nvPicPr>
        <p:blipFill>
          <a:blip r:embed="rId3"/>
          <a:stretch/>
        </p:blipFill>
        <p:spPr>
          <a:xfrm>
            <a:off x="5960520" y="3277440"/>
            <a:ext cx="2525760" cy="1425960"/>
          </a:xfrm>
          <a:prstGeom prst="rect">
            <a:avLst/>
          </a:prstGeom>
          <a:ln>
            <a:noFill/>
          </a:ln>
        </p:spPr>
      </p:pic>
      <p:pic>
        <p:nvPicPr>
          <p:cNvPr id="95" name="Google Shape;78;p14" descr=""/>
          <p:cNvPicPr/>
          <p:nvPr/>
        </p:nvPicPr>
        <p:blipFill>
          <a:blip r:embed="rId4"/>
          <a:stretch/>
        </p:blipFill>
        <p:spPr>
          <a:xfrm>
            <a:off x="3498120" y="2847240"/>
            <a:ext cx="2006280" cy="186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2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Definitions.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Class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100" spc="-1" strike="noStrike" u="sng">
                <a:solidFill>
                  <a:srgbClr val="ce93d8"/>
                </a:solidFill>
                <a:uFillTx/>
                <a:latin typeface="Arial"/>
                <a:ea typeface="Arial"/>
                <a:hlinkClick r:id="rId1"/>
              </a:rPr>
              <a:t>Template, blueprints …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Relation between Class, Instance and 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400" spc="-1" strike="noStrike">
                <a:solidFill>
                  <a:srgbClr val="695d46"/>
                </a:solidFill>
                <a:latin typeface="Proxima Nova"/>
                <a:ea typeface="Proxima Nova"/>
              </a:rPr>
              <a:t>An OBJECT is an INSTANCE of a CLASS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Fundamentals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695d46"/>
                </a:solidFill>
                <a:latin typeface="Open Sans"/>
                <a:ea typeface="Open Sans"/>
              </a:rPr>
              <a:t>Abstraction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695d46"/>
                </a:solidFill>
                <a:latin typeface="Open Sans"/>
                <a:ea typeface="Open Sans"/>
              </a:rPr>
              <a:t>Encapsulation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695d46"/>
                </a:solidFill>
                <a:latin typeface="Open Sans"/>
                <a:ea typeface="Open Sans"/>
              </a:rPr>
              <a:t>Inheritance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 indent="-4186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695d46"/>
                </a:solidFill>
                <a:latin typeface="Open Sans"/>
                <a:ea typeface="Open Sans"/>
              </a:rPr>
              <a:t>Polymorphism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68" dur="indefinite" restart="never" nodeType="tmRoot">
          <p:childTnLst>
            <p:seq>
              <p:cTn id="69" dur="indefinite" nodeType="mainSeq">
                <p:childTnLst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10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10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10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Abstraction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96;p17" descr=""/>
          <p:cNvPicPr/>
          <p:nvPr/>
        </p:nvPicPr>
        <p:blipFill>
          <a:blip r:embed="rId1"/>
          <a:stretch/>
        </p:blipFill>
        <p:spPr>
          <a:xfrm>
            <a:off x="4809960" y="1305360"/>
            <a:ext cx="3514320" cy="3276360"/>
          </a:xfrm>
          <a:prstGeom prst="rect">
            <a:avLst/>
          </a:prstGeom>
          <a:ln>
            <a:noFill/>
          </a:ln>
        </p:spPr>
      </p:pic>
      <p:pic>
        <p:nvPicPr>
          <p:cNvPr id="102" name="Google Shape;97;p17" descr=""/>
          <p:cNvPicPr/>
          <p:nvPr/>
        </p:nvPicPr>
        <p:blipFill>
          <a:blip r:embed="rId2"/>
          <a:stretch/>
        </p:blipFill>
        <p:spPr>
          <a:xfrm>
            <a:off x="1147320" y="1292400"/>
            <a:ext cx="1981800" cy="330228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129480" y="2943720"/>
            <a:ext cx="168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"/>
          <p:cNvSpPr/>
          <p:nvPr/>
        </p:nvSpPr>
        <p:spPr>
          <a:xfrm>
            <a:off x="3336120" y="2635920"/>
            <a:ext cx="12477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Abstraction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90" dur="indefinite" restart="never" nodeType="tmRoot">
          <p:childTnLst>
            <p:seq>
              <p:cTn id="91" dur="indefinite" nodeType="mainSeq">
                <p:childTnLst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Encapsulation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Is it information hiding?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Does it use for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Security purpose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Google Shape;106;p18" descr=""/>
          <p:cNvPicPr/>
          <p:nvPr/>
        </p:nvPicPr>
        <p:blipFill>
          <a:blip r:embed="rId1"/>
          <a:stretch/>
        </p:blipFill>
        <p:spPr>
          <a:xfrm>
            <a:off x="3145320" y="1209240"/>
            <a:ext cx="2234160" cy="330228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107;p18" descr=""/>
          <p:cNvPicPr/>
          <p:nvPr/>
        </p:nvPicPr>
        <p:blipFill>
          <a:blip r:embed="rId2"/>
          <a:stretch/>
        </p:blipFill>
        <p:spPr>
          <a:xfrm>
            <a:off x="5408640" y="1266480"/>
            <a:ext cx="2934720" cy="330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2" dur="indefinite" restart="never" nodeType="tmRoot">
          <p:childTnLst>
            <p:seq>
              <p:cTn id="113" dur="indefinite" nodeType="mainSeq">
                <p:childTnLst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10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10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3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8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4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Inheritance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11760" y="1266480"/>
            <a:ext cx="1671840" cy="7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Animals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 flipH="1" rot="10800000">
            <a:off x="2915640" y="1644120"/>
            <a:ext cx="93204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Google Shape;115;p19" descr=""/>
          <p:cNvPicPr/>
          <p:nvPr/>
        </p:nvPicPr>
        <p:blipFill>
          <a:blip r:embed="rId1"/>
          <a:stretch/>
        </p:blipFill>
        <p:spPr>
          <a:xfrm>
            <a:off x="3026520" y="1052280"/>
            <a:ext cx="1896840" cy="1783440"/>
          </a:xfrm>
          <a:prstGeom prst="rect">
            <a:avLst/>
          </a:prstGeom>
          <a:ln>
            <a:noFill/>
          </a:ln>
        </p:spPr>
      </p:pic>
      <p:pic>
        <p:nvPicPr>
          <p:cNvPr id="113" name="Google Shape;116;p19" descr=""/>
          <p:cNvPicPr/>
          <p:nvPr/>
        </p:nvPicPr>
        <p:blipFill>
          <a:blip r:embed="rId2"/>
          <a:stretch/>
        </p:blipFill>
        <p:spPr>
          <a:xfrm>
            <a:off x="6503400" y="360720"/>
            <a:ext cx="1310760" cy="1508760"/>
          </a:xfrm>
          <a:prstGeom prst="rect">
            <a:avLst/>
          </a:prstGeom>
          <a:ln>
            <a:noFill/>
          </a:ln>
        </p:spPr>
      </p:pic>
      <p:pic>
        <p:nvPicPr>
          <p:cNvPr id="114" name="Google Shape;117;p19" descr=""/>
          <p:cNvPicPr/>
          <p:nvPr/>
        </p:nvPicPr>
        <p:blipFill>
          <a:blip r:embed="rId3"/>
          <a:stretch/>
        </p:blipFill>
        <p:spPr>
          <a:xfrm>
            <a:off x="6548400" y="2133720"/>
            <a:ext cx="1373040" cy="164844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118;p19" descr=""/>
          <p:cNvPicPr/>
          <p:nvPr/>
        </p:nvPicPr>
        <p:blipFill>
          <a:blip r:embed="rId4"/>
          <a:stretch/>
        </p:blipFill>
        <p:spPr>
          <a:xfrm>
            <a:off x="3997080" y="3240000"/>
            <a:ext cx="1972440" cy="1337040"/>
          </a:xfrm>
          <a:prstGeom prst="rect">
            <a:avLst/>
          </a:prstGeom>
          <a:ln>
            <a:noFill/>
          </a:ln>
        </p:spPr>
      </p:pic>
      <p:sp>
        <p:nvSpPr>
          <p:cNvPr id="116" name="CustomShape 4"/>
          <p:cNvSpPr/>
          <p:nvPr/>
        </p:nvSpPr>
        <p:spPr>
          <a:xfrm flipH="1" rot="10800000">
            <a:off x="6386760" y="1944000"/>
            <a:ext cx="1463400" cy="51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5"/>
          <p:cNvSpPr/>
          <p:nvPr/>
        </p:nvSpPr>
        <p:spPr>
          <a:xfrm>
            <a:off x="4909320" y="2535120"/>
            <a:ext cx="1638720" cy="42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6"/>
          <p:cNvSpPr/>
          <p:nvPr/>
        </p:nvSpPr>
        <p:spPr>
          <a:xfrm>
            <a:off x="4488120" y="2815920"/>
            <a:ext cx="494640" cy="88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6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1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1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1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1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Polymorphism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Google Shape;128;p20" descr=""/>
          <p:cNvPicPr/>
          <p:nvPr/>
        </p:nvPicPr>
        <p:blipFill>
          <a:blip r:embed="rId1"/>
          <a:stretch/>
        </p:blipFill>
        <p:spPr>
          <a:xfrm>
            <a:off x="311760" y="1266480"/>
            <a:ext cx="1567440" cy="1304280"/>
          </a:xfrm>
          <a:prstGeom prst="rect">
            <a:avLst/>
          </a:prstGeom>
          <a:ln>
            <a:noFill/>
          </a:ln>
        </p:spPr>
      </p:pic>
      <p:pic>
        <p:nvPicPr>
          <p:cNvPr id="122" name="Google Shape;129;p20" descr=""/>
          <p:cNvPicPr/>
          <p:nvPr/>
        </p:nvPicPr>
        <p:blipFill>
          <a:blip r:embed="rId2"/>
          <a:stretch/>
        </p:blipFill>
        <p:spPr>
          <a:xfrm>
            <a:off x="3383280" y="731520"/>
            <a:ext cx="2104920" cy="1368000"/>
          </a:xfrm>
          <a:prstGeom prst="rect">
            <a:avLst/>
          </a:prstGeom>
          <a:ln>
            <a:noFill/>
          </a:ln>
        </p:spPr>
      </p:pic>
      <p:pic>
        <p:nvPicPr>
          <p:cNvPr id="123" name="Google Shape;130;p20" descr=""/>
          <p:cNvPicPr/>
          <p:nvPr/>
        </p:nvPicPr>
        <p:blipFill>
          <a:blip r:embed="rId3"/>
          <a:stretch/>
        </p:blipFill>
        <p:spPr>
          <a:xfrm>
            <a:off x="6755760" y="1266480"/>
            <a:ext cx="2076120" cy="1642680"/>
          </a:xfrm>
          <a:prstGeom prst="rect">
            <a:avLst/>
          </a:prstGeom>
          <a:ln>
            <a:noFill/>
          </a:ln>
        </p:spPr>
      </p:pic>
      <p:pic>
        <p:nvPicPr>
          <p:cNvPr id="124" name="Google Shape;131;p20" descr=""/>
          <p:cNvPicPr/>
          <p:nvPr/>
        </p:nvPicPr>
        <p:blipFill>
          <a:blip r:embed="rId4"/>
          <a:stretch/>
        </p:blipFill>
        <p:spPr>
          <a:xfrm>
            <a:off x="3519360" y="3643200"/>
            <a:ext cx="2104920" cy="98568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132;p20" descr=""/>
          <p:cNvPicPr/>
          <p:nvPr/>
        </p:nvPicPr>
        <p:blipFill>
          <a:blip r:embed="rId5"/>
          <a:stretch/>
        </p:blipFill>
        <p:spPr>
          <a:xfrm>
            <a:off x="3789360" y="2407680"/>
            <a:ext cx="1269000" cy="123516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899360" y="2581920"/>
            <a:ext cx="1889640" cy="44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 flipH="1">
            <a:off x="4423320" y="2025000"/>
            <a:ext cx="360" cy="38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 flipH="1">
            <a:off x="5058000" y="2668680"/>
            <a:ext cx="18903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2" dur="indefinite" restart="never" nodeType="tmRoot">
          <p:childTnLst>
            <p:seq>
              <p:cTn id="193" dur="indefinite" nodeType="mainSeq">
                <p:childTnLst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8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3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8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3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8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2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3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6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2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3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2019-03-18T14:24:59Z</dcterms:modified>
  <cp:revision>1</cp:revision>
  <dc:subject/>
  <dc:title/>
</cp:coreProperties>
</file>